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950" r:id="rId2"/>
    <p:sldId id="1059" r:id="rId3"/>
    <p:sldId id="1055" r:id="rId4"/>
    <p:sldId id="518" r:id="rId5"/>
    <p:sldId id="523" r:id="rId6"/>
    <p:sldId id="520" r:id="rId7"/>
    <p:sldId id="524" r:id="rId8"/>
    <p:sldId id="521" r:id="rId9"/>
    <p:sldId id="525" r:id="rId10"/>
    <p:sldId id="526" r:id="rId11"/>
    <p:sldId id="522" r:id="rId12"/>
    <p:sldId id="527" r:id="rId13"/>
    <p:sldId id="528" r:id="rId14"/>
    <p:sldId id="670" r:id="rId15"/>
    <p:sldId id="671" r:id="rId16"/>
    <p:sldId id="672" r:id="rId17"/>
    <p:sldId id="673" r:id="rId18"/>
    <p:sldId id="674" r:id="rId19"/>
    <p:sldId id="675" r:id="rId20"/>
    <p:sldId id="676" r:id="rId21"/>
    <p:sldId id="1224" r:id="rId22"/>
    <p:sldId id="1219" r:id="rId23"/>
    <p:sldId id="1220" r:id="rId24"/>
    <p:sldId id="1221" r:id="rId25"/>
    <p:sldId id="1222" r:id="rId26"/>
    <p:sldId id="1223" r:id="rId27"/>
    <p:sldId id="1227" r:id="rId28"/>
    <p:sldId id="1232" r:id="rId29"/>
    <p:sldId id="1233" r:id="rId30"/>
    <p:sldId id="1228" r:id="rId31"/>
    <p:sldId id="1234" r:id="rId32"/>
    <p:sldId id="1235" r:id="rId33"/>
    <p:sldId id="1236" r:id="rId34"/>
    <p:sldId id="1237" r:id="rId35"/>
    <p:sldId id="1238" r:id="rId36"/>
    <p:sldId id="1239" r:id="rId37"/>
    <p:sldId id="1240" r:id="rId38"/>
    <p:sldId id="1241" r:id="rId39"/>
    <p:sldId id="1225" r:id="rId40"/>
    <p:sldId id="1226" r:id="rId41"/>
    <p:sldId id="1026" r:id="rId42"/>
    <p:sldId id="1027" r:id="rId43"/>
    <p:sldId id="1028" r:id="rId44"/>
    <p:sldId id="1029" r:id="rId45"/>
    <p:sldId id="1242" r:id="rId46"/>
    <p:sldId id="455" r:id="rId47"/>
    <p:sldId id="458" r:id="rId48"/>
    <p:sldId id="954" r:id="rId49"/>
    <p:sldId id="1214" r:id="rId50"/>
    <p:sldId id="1189" r:id="rId51"/>
    <p:sldId id="1171" r:id="rId52"/>
    <p:sldId id="1243" r:id="rId53"/>
    <p:sldId id="1231" r:id="rId54"/>
    <p:sldId id="1122" r:id="rId55"/>
    <p:sldId id="94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518"/>
            <p14:sldId id="523"/>
            <p14:sldId id="520"/>
            <p14:sldId id="524"/>
            <p14:sldId id="521"/>
            <p14:sldId id="525"/>
            <p14:sldId id="526"/>
            <p14:sldId id="522"/>
            <p14:sldId id="527"/>
            <p14:sldId id="528"/>
            <p14:sldId id="670"/>
            <p14:sldId id="671"/>
            <p14:sldId id="672"/>
            <p14:sldId id="673"/>
            <p14:sldId id="674"/>
            <p14:sldId id="675"/>
            <p14:sldId id="676"/>
            <p14:sldId id="1224"/>
            <p14:sldId id="1219"/>
            <p14:sldId id="1220"/>
            <p14:sldId id="1221"/>
            <p14:sldId id="1222"/>
            <p14:sldId id="1223"/>
            <p14:sldId id="1227"/>
            <p14:sldId id="1232"/>
            <p14:sldId id="1233"/>
            <p14:sldId id="1228"/>
            <p14:sldId id="1234"/>
            <p14:sldId id="1235"/>
            <p14:sldId id="1236"/>
            <p14:sldId id="1237"/>
            <p14:sldId id="1238"/>
            <p14:sldId id="1239"/>
            <p14:sldId id="1240"/>
            <p14:sldId id="1241"/>
            <p14:sldId id="1225"/>
            <p14:sldId id="1226"/>
            <p14:sldId id="1026"/>
            <p14:sldId id="1027"/>
            <p14:sldId id="1028"/>
            <p14:sldId id="1029"/>
            <p14:sldId id="1242"/>
            <p14:sldId id="455"/>
            <p14:sldId id="458"/>
            <p14:sldId id="954"/>
            <p14:sldId id="1214"/>
            <p14:sldId id="1189"/>
            <p14:sldId id="1171"/>
            <p14:sldId id="1243"/>
            <p14:sldId id="1231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2265" autoAdjust="0"/>
  </p:normalViewPr>
  <p:slideViewPr>
    <p:cSldViewPr>
      <p:cViewPr varScale="1">
        <p:scale>
          <a:sx n="84" d="100"/>
          <a:sy n="84" d="100"/>
        </p:scale>
        <p:origin x="111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1F90D-6B01-4B32-A9E1-C831222CE20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56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8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47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8th September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272450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house of the Lord sing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58873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183602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God </a:t>
            </a:r>
            <a:r>
              <a:rPr lang="en-GB" sz="6600" dirty="0">
                <a:solidFill>
                  <a:srgbClr val="00A3E0"/>
                </a:solidFill>
                <a:latin typeface="akagi_probook"/>
              </a:rPr>
              <a:t>Is For Us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7121853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James Ferguson | James </a:t>
            </a:r>
            <a:r>
              <a:rPr lang="en-GB" sz="1200" dirty="0" err="1">
                <a:solidFill>
                  <a:schemeClr val="bg1"/>
                </a:solidFill>
              </a:rPr>
              <a:t>Tealy</a:t>
            </a:r>
            <a:r>
              <a:rPr lang="en-GB" sz="1200" dirty="0">
                <a:solidFill>
                  <a:schemeClr val="bg1"/>
                </a:solidFill>
              </a:rPr>
              <a:t> | Jesse Reeves | Jonny Robinson | Michael Farren | Rich Thompson | </a:t>
            </a:r>
            <a:r>
              <a:rPr lang="en-GB" sz="1200" dirty="0" err="1">
                <a:solidFill>
                  <a:schemeClr val="bg1"/>
                </a:solidFill>
              </a:rPr>
              <a:t>Tiarne</a:t>
            </a:r>
            <a:r>
              <a:rPr lang="en-GB" sz="1200" dirty="0">
                <a:solidFill>
                  <a:schemeClr val="bg1"/>
                </a:solidFill>
              </a:rPr>
              <a:t> Tranter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BEC Worship; </a:t>
            </a:r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Music; </a:t>
            </a:r>
            <a:r>
              <a:rPr lang="en-GB" sz="1200" dirty="0" err="1">
                <a:solidFill>
                  <a:schemeClr val="bg1"/>
                </a:solidFill>
              </a:rPr>
              <a:t>CityAlight</a:t>
            </a:r>
            <a:r>
              <a:rPr lang="en-GB" sz="1200" dirty="0">
                <a:solidFill>
                  <a:schemeClr val="bg1"/>
                </a:solidFill>
              </a:rPr>
              <a:t> Music; Farren Love And War Publishing; Integrity's Alleluia! Music; My </a:t>
            </a:r>
            <a:r>
              <a:rPr lang="en-GB" sz="1200" dirty="0" err="1">
                <a:solidFill>
                  <a:schemeClr val="bg1"/>
                </a:solidFill>
              </a:rPr>
              <a:t>Eleiht</a:t>
            </a:r>
            <a:r>
              <a:rPr lang="en-GB" sz="1200" dirty="0">
                <a:solidFill>
                  <a:schemeClr val="bg1"/>
                </a:solidFill>
              </a:rPr>
              <a:t>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417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won't fear the battle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won't fear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walk the Valley with You by our 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go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lead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have found a refuge only You can save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2438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92479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when I stumble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fall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I turn back still Your love is sure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abandon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not forsake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cheer me onward with never ending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54310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41013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Neither height nor depth can separate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Hell and death will not defeat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gave His Son to free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Holds me in His love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9801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with joy now our God is for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Father's love is a strong and mighty fortress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Raise your voice now no love is greater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can stand against us if our God is for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72568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237966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2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Evidence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7147432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Ed Cash | Ethan Hulse | Josh Baldwin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Paragon; We The Kingdom Music; Be Essential Songs; EGH Music Publishing;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46678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throughout my history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has walked beside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winter storms made way for spring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every season from where I'm standing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327434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43532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Help me remember when I'm weak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Fear may come but fear will leave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lead my heart to victory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my strength and You always will be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4106409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820511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the cross the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evidence is endless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my sin rolled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of You oh Jesus (oh)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837821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98077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Why should I fear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 The evidence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122973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Worthy Of it 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6280644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David </a:t>
            </a:r>
            <a:r>
              <a:rPr lang="en-GB" sz="1200" dirty="0" err="1">
                <a:solidFill>
                  <a:schemeClr val="bg1"/>
                </a:solidFill>
              </a:rPr>
              <a:t>Brymer</a:t>
            </a:r>
            <a:r>
              <a:rPr lang="en-GB" sz="1200" dirty="0">
                <a:solidFill>
                  <a:schemeClr val="bg1"/>
                </a:solidFill>
              </a:rPr>
              <a:t> | Ryan Hall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Common Hymnal Publishing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Innerland</a:t>
            </a:r>
            <a:r>
              <a:rPr lang="en-GB" sz="1200" dirty="0">
                <a:solidFill>
                  <a:schemeClr val="bg1"/>
                </a:solidFill>
              </a:rPr>
              <a:t>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Underground Treasure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Wayfinder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the saints and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elders cast their crowns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the Lamb of God and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Day and night,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incense arise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(X4)</a:t>
            </a:r>
          </a:p>
          <a:p>
            <a:r>
              <a:rPr lang="en-GB" sz="3600" dirty="0">
                <a:solidFill>
                  <a:schemeClr val="bg1"/>
                </a:solidFill>
              </a:rPr>
              <a:t>Day and night </a:t>
            </a:r>
          </a:p>
          <a:p>
            <a:r>
              <a:rPr lang="en-GB" sz="3600" dirty="0">
                <a:solidFill>
                  <a:schemeClr val="bg1"/>
                </a:solidFill>
              </a:rPr>
              <a:t>Night and 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sings my soul, My Saviour God, to Thee,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art, How great Thou art.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soul, My Saviour God, to Thee,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art, How great Thou art!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315557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4F0A8-9E62-9120-A2A5-72550305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5012"/>
            <a:ext cx="9144000" cy="51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7E68F-23AD-7B03-A189-C10D375D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8-30 at 08.11.51">
            <a:hlinkClick r:id="" action="ppaction://media"/>
            <a:extLst>
              <a:ext uri="{FF2B5EF4-FFF2-40B4-BE49-F238E27FC236}">
                <a16:creationId xmlns:a16="http://schemas.microsoft.com/office/drawing/2014/main" id="{7E3636DB-B33B-C5A8-C47C-349070C88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052736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5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31380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10949</TotalTime>
  <Words>1558</Words>
  <Application>Microsoft Office PowerPoint</Application>
  <PresentationFormat>On-screen Show (4:3)</PresentationFormat>
  <Paragraphs>276</Paragraphs>
  <Slides>55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532</cp:revision>
  <dcterms:created xsi:type="dcterms:W3CDTF">2019-09-23T12:06:27Z</dcterms:created>
  <dcterms:modified xsi:type="dcterms:W3CDTF">2024-09-07T22:02:00Z</dcterms:modified>
</cp:coreProperties>
</file>